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6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65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57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901" y="0"/>
            <a:ext cx="12103100" cy="75311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A. For the midterm you must be familiar with:</a:t>
            </a:r>
            <a:br>
              <a:rPr lang="en-US" dirty="0" smtClean="0"/>
            </a:br>
            <a:r>
              <a:rPr lang="en-US" dirty="0" smtClean="0"/>
              <a:t>All 28</a:t>
            </a:r>
            <a:r>
              <a:rPr lang="en-US" baseline="30000" dirty="0" smtClean="0"/>
              <a:t>th</a:t>
            </a:r>
            <a:r>
              <a:rPr lang="en-US" dirty="0" smtClean="0"/>
              <a:t> Arabic letters and their sound.</a:t>
            </a:r>
            <a:br>
              <a:rPr lang="en-US" dirty="0" smtClean="0"/>
            </a:br>
            <a:r>
              <a:rPr lang="en-US" dirty="0" smtClean="0"/>
              <a:t>B. How to connect one and 2 way connectors.</a:t>
            </a:r>
            <a:br>
              <a:rPr lang="en-US" dirty="0" smtClean="0"/>
            </a:br>
            <a:r>
              <a:rPr lang="en-US" dirty="0" smtClean="0"/>
              <a:t>C. Number in Arabic ( 1- 10).</a:t>
            </a:r>
            <a:br>
              <a:rPr lang="en-US" dirty="0" smtClean="0"/>
            </a:br>
            <a:r>
              <a:rPr lang="en-US" dirty="0" smtClean="0"/>
              <a:t>D. Vocabulary terms discussed in class</a:t>
            </a:r>
            <a:br>
              <a:rPr lang="en-US" dirty="0" smtClean="0"/>
            </a:br>
            <a:r>
              <a:rPr lang="en-US" dirty="0" smtClean="0"/>
              <a:t>E. Basic Greetings.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96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313" y="558800"/>
            <a:ext cx="8915399" cy="2262781"/>
          </a:xfrm>
        </p:spPr>
        <p:txBody>
          <a:bodyPr/>
          <a:lstStyle/>
          <a:p>
            <a:r>
              <a:rPr lang="en-US" dirty="0" smtClean="0"/>
              <a:t>Identify the following letters.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364" y="3244334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ar-AE" sz="6600" b="1" dirty="0"/>
              <a:t>ه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6749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313" y="558800"/>
            <a:ext cx="8915399" cy="2262781"/>
          </a:xfrm>
        </p:spPr>
        <p:txBody>
          <a:bodyPr/>
          <a:lstStyle/>
          <a:p>
            <a:r>
              <a:rPr lang="en-US" dirty="0" smtClean="0"/>
              <a:t>Identify the following letters.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364" y="3244334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ar-AE" sz="6600" b="1" dirty="0"/>
              <a:t>ة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8050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313" y="558800"/>
            <a:ext cx="8915399" cy="2262781"/>
          </a:xfrm>
        </p:spPr>
        <p:txBody>
          <a:bodyPr/>
          <a:lstStyle/>
          <a:p>
            <a:r>
              <a:rPr lang="en-US" dirty="0" smtClean="0"/>
              <a:t>Identify the following letters.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364" y="3244334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ar-AE" sz="6600" b="1" dirty="0"/>
              <a:t>ج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628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313" y="558800"/>
            <a:ext cx="8915399" cy="2262781"/>
          </a:xfrm>
        </p:spPr>
        <p:txBody>
          <a:bodyPr/>
          <a:lstStyle/>
          <a:p>
            <a:r>
              <a:rPr lang="en-US" dirty="0" smtClean="0"/>
              <a:t>Identify the following letters.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364" y="3244334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ar-AE" sz="6600" b="1" dirty="0"/>
              <a:t>ك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58494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313" y="558800"/>
            <a:ext cx="8915399" cy="2262781"/>
          </a:xfrm>
        </p:spPr>
        <p:txBody>
          <a:bodyPr/>
          <a:lstStyle/>
          <a:p>
            <a:r>
              <a:rPr lang="en-US" dirty="0" smtClean="0"/>
              <a:t>Identify the following letters.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364" y="3244334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ar-AE" sz="6600" b="1" dirty="0"/>
              <a:t>ث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1376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313" y="558800"/>
            <a:ext cx="8915399" cy="2262781"/>
          </a:xfrm>
        </p:spPr>
        <p:txBody>
          <a:bodyPr/>
          <a:lstStyle/>
          <a:p>
            <a:r>
              <a:rPr lang="en-US" dirty="0" smtClean="0"/>
              <a:t>Identify the following letters.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364" y="3244334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ar-AE" sz="6600" b="1" dirty="0"/>
              <a:t>د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8131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313" y="558800"/>
            <a:ext cx="8915399" cy="2262781"/>
          </a:xfrm>
        </p:spPr>
        <p:txBody>
          <a:bodyPr/>
          <a:lstStyle/>
          <a:p>
            <a:r>
              <a:rPr lang="en-US" dirty="0" smtClean="0"/>
              <a:t>Identify the following letters.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364" y="3244334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ar-AE" sz="6600" b="1" dirty="0"/>
              <a:t>ض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0365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313" y="558800"/>
            <a:ext cx="8915399" cy="2262781"/>
          </a:xfrm>
        </p:spPr>
        <p:txBody>
          <a:bodyPr/>
          <a:lstStyle/>
          <a:p>
            <a:r>
              <a:rPr lang="en-US" dirty="0" smtClean="0"/>
              <a:t>Identify the following letters.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364" y="3244334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ar-AE" sz="6600" b="1" dirty="0"/>
              <a:t>و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791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313" y="558800"/>
            <a:ext cx="8915399" cy="2262781"/>
          </a:xfrm>
        </p:spPr>
        <p:txBody>
          <a:bodyPr/>
          <a:lstStyle/>
          <a:p>
            <a:r>
              <a:rPr lang="en-US" dirty="0" smtClean="0"/>
              <a:t>Identify the following letters.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2913" y="3520079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ar-AE" sz="6600" b="1" dirty="0"/>
              <a:t>م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5207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313" y="558800"/>
            <a:ext cx="8915399" cy="2262781"/>
          </a:xfrm>
        </p:spPr>
        <p:txBody>
          <a:bodyPr/>
          <a:lstStyle/>
          <a:p>
            <a:r>
              <a:rPr lang="en-US" dirty="0" smtClean="0"/>
              <a:t>Identify the following letters.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2913" y="3583579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ar-AE" sz="6600" b="1" dirty="0"/>
              <a:t>ت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5791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313" y="558800"/>
            <a:ext cx="8915399" cy="2262781"/>
          </a:xfrm>
        </p:spPr>
        <p:txBody>
          <a:bodyPr/>
          <a:lstStyle/>
          <a:p>
            <a:r>
              <a:rPr lang="en-US" dirty="0" smtClean="0"/>
              <a:t>Identify the following letters.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2913" y="3520079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ar-AE" sz="6600" b="1" dirty="0"/>
              <a:t>ط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49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313" y="558800"/>
            <a:ext cx="8915399" cy="2262781"/>
          </a:xfrm>
        </p:spPr>
        <p:txBody>
          <a:bodyPr/>
          <a:lstStyle/>
          <a:p>
            <a:r>
              <a:rPr lang="en-US" dirty="0" smtClean="0"/>
              <a:t>Identify the following letters.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2913" y="3520079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ar-AE" sz="6600" b="1" dirty="0"/>
              <a:t>ظ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6907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313" y="558800"/>
            <a:ext cx="8915399" cy="2262781"/>
          </a:xfrm>
        </p:spPr>
        <p:txBody>
          <a:bodyPr/>
          <a:lstStyle/>
          <a:p>
            <a:r>
              <a:rPr lang="en-US" dirty="0" smtClean="0"/>
              <a:t>Identify the following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2913" y="3520079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ar-AE" sz="6600" b="1" dirty="0"/>
              <a:t>واحد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2483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313" y="558800"/>
            <a:ext cx="8915399" cy="2262781"/>
          </a:xfrm>
        </p:spPr>
        <p:txBody>
          <a:bodyPr/>
          <a:lstStyle/>
          <a:p>
            <a:r>
              <a:rPr lang="en-US" dirty="0" smtClean="0"/>
              <a:t>Identify the following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2913" y="3520079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ar-AE" sz="6600" b="1" dirty="0" err="1"/>
              <a:t>إثنان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5090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313" y="558800"/>
            <a:ext cx="8915399" cy="2262781"/>
          </a:xfrm>
        </p:spPr>
        <p:txBody>
          <a:bodyPr/>
          <a:lstStyle/>
          <a:p>
            <a:r>
              <a:rPr lang="en-US" dirty="0" smtClean="0"/>
              <a:t>Identify the following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2913" y="3520079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ar-AE" sz="6600" b="1" dirty="0"/>
              <a:t>ثلاثة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955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313" y="558800"/>
            <a:ext cx="8915399" cy="2262781"/>
          </a:xfrm>
        </p:spPr>
        <p:txBody>
          <a:bodyPr/>
          <a:lstStyle/>
          <a:p>
            <a:r>
              <a:rPr lang="en-US" dirty="0" smtClean="0"/>
              <a:t>Identify the following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2913" y="3520079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ar-AE" sz="6600" b="1" dirty="0"/>
              <a:t>اربعة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1248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313" y="558800"/>
            <a:ext cx="8915399" cy="2262781"/>
          </a:xfrm>
        </p:spPr>
        <p:txBody>
          <a:bodyPr/>
          <a:lstStyle/>
          <a:p>
            <a:r>
              <a:rPr lang="en-US" dirty="0" smtClean="0"/>
              <a:t>Identify the following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2913" y="3520079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ar-AE" sz="6600" b="1" dirty="0"/>
              <a:t>خمسة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095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313" y="558800"/>
            <a:ext cx="8915399" cy="2262781"/>
          </a:xfrm>
        </p:spPr>
        <p:txBody>
          <a:bodyPr/>
          <a:lstStyle/>
          <a:p>
            <a:r>
              <a:rPr lang="en-US" dirty="0" smtClean="0"/>
              <a:t>Identify the following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2913" y="3520079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ar-AE" sz="6600" b="1" dirty="0"/>
              <a:t>ستة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5253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313" y="558800"/>
            <a:ext cx="8915399" cy="2262781"/>
          </a:xfrm>
        </p:spPr>
        <p:txBody>
          <a:bodyPr/>
          <a:lstStyle/>
          <a:p>
            <a:r>
              <a:rPr lang="en-US" dirty="0" smtClean="0"/>
              <a:t>Identify the following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2913" y="3520079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ar-AE" sz="6600" b="1" dirty="0"/>
              <a:t>سبعة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3708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313" y="558800"/>
            <a:ext cx="8915399" cy="2262781"/>
          </a:xfrm>
        </p:spPr>
        <p:txBody>
          <a:bodyPr/>
          <a:lstStyle/>
          <a:p>
            <a:r>
              <a:rPr lang="en-US" dirty="0" smtClean="0"/>
              <a:t>Identify the following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3" y="3507379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ar-AE" sz="6600" b="1" dirty="0"/>
              <a:t>ثمانية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75106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313" y="558800"/>
            <a:ext cx="8915399" cy="2262781"/>
          </a:xfrm>
        </p:spPr>
        <p:txBody>
          <a:bodyPr/>
          <a:lstStyle/>
          <a:p>
            <a:r>
              <a:rPr lang="en-US" dirty="0" smtClean="0"/>
              <a:t>Identify the following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2913" y="3520079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ar-AE" sz="6600" b="1" dirty="0"/>
              <a:t>تسعة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3523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313" y="558800"/>
            <a:ext cx="8915399" cy="2262781"/>
          </a:xfrm>
        </p:spPr>
        <p:txBody>
          <a:bodyPr/>
          <a:lstStyle/>
          <a:p>
            <a:r>
              <a:rPr lang="en-US" dirty="0" smtClean="0"/>
              <a:t>Identify the following letters.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2913" y="3520079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ar-AE" sz="6600" b="1" dirty="0"/>
              <a:t>ل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5195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313" y="558800"/>
            <a:ext cx="8915399" cy="2262781"/>
          </a:xfrm>
        </p:spPr>
        <p:txBody>
          <a:bodyPr/>
          <a:lstStyle/>
          <a:p>
            <a:r>
              <a:rPr lang="en-US" dirty="0" smtClean="0"/>
              <a:t>Identify the following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2913" y="3520079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ar-AE" sz="6600" b="1" dirty="0"/>
              <a:t>عشرة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7603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0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313" y="558800"/>
            <a:ext cx="8915399" cy="2262781"/>
          </a:xfrm>
        </p:spPr>
        <p:txBody>
          <a:bodyPr/>
          <a:lstStyle/>
          <a:p>
            <a:r>
              <a:rPr lang="en-US" dirty="0" smtClean="0"/>
              <a:t>Identify the following letters.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2913" y="3520079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ar-AE" sz="6600" b="1" dirty="0"/>
              <a:t>ق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1378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313" y="558800"/>
            <a:ext cx="8915399" cy="2262781"/>
          </a:xfrm>
        </p:spPr>
        <p:txBody>
          <a:bodyPr/>
          <a:lstStyle/>
          <a:p>
            <a:r>
              <a:rPr lang="en-US" dirty="0" smtClean="0"/>
              <a:t>Identify the following letters.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2913" y="3520079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ar-AE" sz="6600" b="1" dirty="0"/>
              <a:t>س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3921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313" y="558800"/>
            <a:ext cx="8915399" cy="2262781"/>
          </a:xfrm>
        </p:spPr>
        <p:txBody>
          <a:bodyPr/>
          <a:lstStyle/>
          <a:p>
            <a:r>
              <a:rPr lang="en-US" dirty="0" smtClean="0"/>
              <a:t>Identify the following letters.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2913" y="3520079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ar-AE" sz="6600" b="1" dirty="0"/>
              <a:t>ش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9064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313" y="558800"/>
            <a:ext cx="8915399" cy="2262781"/>
          </a:xfrm>
        </p:spPr>
        <p:txBody>
          <a:bodyPr/>
          <a:lstStyle/>
          <a:p>
            <a:r>
              <a:rPr lang="en-US" dirty="0" smtClean="0"/>
              <a:t>Identify the following letters.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2913" y="3520079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ar-AE" sz="6600" b="1" dirty="0"/>
              <a:t>ز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7434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313" y="558800"/>
            <a:ext cx="8915399" cy="2262781"/>
          </a:xfrm>
        </p:spPr>
        <p:txBody>
          <a:bodyPr/>
          <a:lstStyle/>
          <a:p>
            <a:r>
              <a:rPr lang="en-US" dirty="0" smtClean="0"/>
              <a:t>Identify the following letters.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2913" y="3520079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ar-AE" sz="6600" b="1" dirty="0"/>
              <a:t>غ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6281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313" y="558800"/>
            <a:ext cx="8915399" cy="2262781"/>
          </a:xfrm>
        </p:spPr>
        <p:txBody>
          <a:bodyPr/>
          <a:lstStyle/>
          <a:p>
            <a:r>
              <a:rPr lang="en-US" dirty="0" smtClean="0"/>
              <a:t>Identify the following letters.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364" y="3244334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ar-AE" sz="6600" b="1" dirty="0"/>
              <a:t>خ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8859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</TotalTime>
  <Words>175</Words>
  <Application>Microsoft Office PowerPoint</Application>
  <PresentationFormat>Widescreen</PresentationFormat>
  <Paragraphs>59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Century Gothic</vt:lpstr>
      <vt:lpstr>Tahoma</vt:lpstr>
      <vt:lpstr>Wingdings 3</vt:lpstr>
      <vt:lpstr>Wisp</vt:lpstr>
      <vt:lpstr>A. For the midterm you must be familiar with: All 28th Arabic letters and their sound. B. How to connect one and 2 way connectors. C. Number in Arabic ( 1- 10). D. Vocabulary terms discussed in class E. Basic Greetings.  </vt:lpstr>
      <vt:lpstr>Identify the following letters.</vt:lpstr>
      <vt:lpstr>Identify the following letters.</vt:lpstr>
      <vt:lpstr>Identify the following letters.</vt:lpstr>
      <vt:lpstr>Identify the following letters.</vt:lpstr>
      <vt:lpstr>Identify the following letters.</vt:lpstr>
      <vt:lpstr>Identify the following letters.</vt:lpstr>
      <vt:lpstr>Identify the following letters.</vt:lpstr>
      <vt:lpstr>Identify the following letters.</vt:lpstr>
      <vt:lpstr>Identify the following letters.</vt:lpstr>
      <vt:lpstr>Identify the following letters.</vt:lpstr>
      <vt:lpstr>Identify the following letters.</vt:lpstr>
      <vt:lpstr>Identify the following letters.</vt:lpstr>
      <vt:lpstr>Identify the following letters.</vt:lpstr>
      <vt:lpstr>Identify the following letters.</vt:lpstr>
      <vt:lpstr>Identify the following letters.</vt:lpstr>
      <vt:lpstr>Identify the following letters.</vt:lpstr>
      <vt:lpstr>Identify the following letters.</vt:lpstr>
      <vt:lpstr>Identify the following letters.</vt:lpstr>
      <vt:lpstr>Identify the following letters.</vt:lpstr>
      <vt:lpstr>Identify the following Numbers</vt:lpstr>
      <vt:lpstr>Identify the following Numbers</vt:lpstr>
      <vt:lpstr>Identify the following Numbers</vt:lpstr>
      <vt:lpstr>Identify the following Numbers</vt:lpstr>
      <vt:lpstr>Identify the following Numbers</vt:lpstr>
      <vt:lpstr>Identify the following Numbers</vt:lpstr>
      <vt:lpstr>Identify the following Numbers</vt:lpstr>
      <vt:lpstr>Identify the following Numbers</vt:lpstr>
      <vt:lpstr>Identify the following Numbers</vt:lpstr>
      <vt:lpstr>Identify the following Numbers</vt:lpstr>
      <vt:lpstr>PowerPoint Presentation</vt:lpstr>
    </vt:vector>
  </TitlesOfParts>
  <Company>NPCSD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 the following letters.</dc:title>
  <dc:creator>Kurzban, Souad</dc:creator>
  <cp:lastModifiedBy>Kurzban, Souad</cp:lastModifiedBy>
  <cp:revision>15</cp:revision>
  <dcterms:created xsi:type="dcterms:W3CDTF">2016-01-15T16:49:57Z</dcterms:created>
  <dcterms:modified xsi:type="dcterms:W3CDTF">2016-01-15T17:24:02Z</dcterms:modified>
</cp:coreProperties>
</file>