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5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5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901" y="0"/>
            <a:ext cx="12103100" cy="75311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A. For the midterm you must be familiar with:</a:t>
            </a:r>
            <a:br>
              <a:rPr lang="en-US" dirty="0" smtClean="0"/>
            </a:br>
            <a:r>
              <a:rPr lang="en-US" dirty="0" smtClean="0"/>
              <a:t>All 28</a:t>
            </a:r>
            <a:r>
              <a:rPr lang="en-US" baseline="30000" dirty="0" smtClean="0"/>
              <a:t>th</a:t>
            </a:r>
            <a:r>
              <a:rPr lang="en-US" dirty="0" smtClean="0"/>
              <a:t> Arabic letters and their sound.</a:t>
            </a:r>
            <a:br>
              <a:rPr lang="en-US" dirty="0" smtClean="0"/>
            </a:br>
            <a:r>
              <a:rPr lang="en-US" dirty="0" smtClean="0"/>
              <a:t>B. How to connect one and 2 way connectors.</a:t>
            </a:r>
            <a:br>
              <a:rPr lang="en-US" dirty="0" smtClean="0"/>
            </a:br>
            <a:r>
              <a:rPr lang="en-US" dirty="0" smtClean="0"/>
              <a:t>C. Number in Arabic ( 1- 10).</a:t>
            </a:r>
            <a:br>
              <a:rPr lang="en-US" dirty="0" smtClean="0"/>
            </a:br>
            <a:r>
              <a:rPr lang="en-US" dirty="0" smtClean="0"/>
              <a:t>D. Vocabulary terms discussed in class</a:t>
            </a:r>
            <a:br>
              <a:rPr lang="en-US" dirty="0" smtClean="0"/>
            </a:br>
            <a:r>
              <a:rPr lang="en-US" dirty="0" smtClean="0"/>
              <a:t>E. Basic Greetings.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ه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74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8050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ج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28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ك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849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ث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137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د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8131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ض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365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و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7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م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520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835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ت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5791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ط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49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ظ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690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واحد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248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 err="1"/>
              <a:t>إثنان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5090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ثلاثة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955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اربعة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1248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خمسة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09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ستة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253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سبعة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3708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3" y="35073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ثمانية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510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تسعة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3523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ل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519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عشرة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760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ق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137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س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392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ش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906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ز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743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2913" y="35200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غ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28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313" y="558800"/>
            <a:ext cx="8915399" cy="2262781"/>
          </a:xfrm>
        </p:spPr>
        <p:txBody>
          <a:bodyPr/>
          <a:lstStyle/>
          <a:p>
            <a:r>
              <a:rPr lang="en-US" dirty="0" smtClean="0"/>
              <a:t>Identify the following letters.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364" y="3244334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ar-AE" sz="6600" b="1" dirty="0"/>
              <a:t>خ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885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175</Words>
  <Application>Microsoft Office PowerPoint</Application>
  <PresentationFormat>Widescreen</PresentationFormat>
  <Paragraphs>59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Century Gothic</vt:lpstr>
      <vt:lpstr>Tahoma</vt:lpstr>
      <vt:lpstr>Wingdings 3</vt:lpstr>
      <vt:lpstr>Wisp</vt:lpstr>
      <vt:lpstr>A. For the midterm you must be familiar with: All 28th Arabic letters and their sound. B. How to connect one and 2 way connectors. C. Number in Arabic ( 1- 10). D. Vocabulary terms discussed in class E. Basic Greetings.  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letters.</vt:lpstr>
      <vt:lpstr>Identify the following Numbers</vt:lpstr>
      <vt:lpstr>Identify the following Numbers</vt:lpstr>
      <vt:lpstr>Identify the following Numbers</vt:lpstr>
      <vt:lpstr>Identify the following Numbers</vt:lpstr>
      <vt:lpstr>Identify the following Numbers</vt:lpstr>
      <vt:lpstr>Identify the following Numbers</vt:lpstr>
      <vt:lpstr>Identify the following Numbers</vt:lpstr>
      <vt:lpstr>Identify the following Numbers</vt:lpstr>
      <vt:lpstr>Identify the following Numbers</vt:lpstr>
      <vt:lpstr>Identify the following Numbers</vt:lpstr>
      <vt:lpstr>PowerPoint Presentation</vt:lpstr>
    </vt:vector>
  </TitlesOfParts>
  <Company>NPCSD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 the following letters.</dc:title>
  <dc:creator>Kurzban, Souad</dc:creator>
  <cp:lastModifiedBy>Kurzban, Souad</cp:lastModifiedBy>
  <cp:revision>15</cp:revision>
  <dcterms:created xsi:type="dcterms:W3CDTF">2016-01-15T16:49:57Z</dcterms:created>
  <dcterms:modified xsi:type="dcterms:W3CDTF">2016-01-15T17:24:02Z</dcterms:modified>
</cp:coreProperties>
</file>